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DDA7BE4-C226-4B5A-8D80-C21854C42637}" type="datetimeFigureOut">
              <a:rPr lang="en-IN" smtClean="0"/>
              <a:t>27-08-2021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5CF7CB1-9749-4AB6-B224-9C2DA0A0D11A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Minimization of DFA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My-Hill </a:t>
            </a:r>
            <a:r>
              <a:rPr lang="en-US" dirty="0" err="1" smtClean="0"/>
              <a:t>Nerode</a:t>
            </a:r>
            <a:r>
              <a:rPr lang="en-US" dirty="0" smtClean="0"/>
              <a:t> Theorem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0" y="198120"/>
            <a:ext cx="7477460" cy="65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49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smtClean="0"/>
              <a:t>Minimize the given DFA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3" y="1234440"/>
            <a:ext cx="4615225" cy="5394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6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382000" cy="578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32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5864352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138" y="2865120"/>
            <a:ext cx="6875263" cy="384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66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10600" cy="506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1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04887"/>
            <a:ext cx="8288798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9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153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7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51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91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4"/>
          <a:stretch/>
        </p:blipFill>
        <p:spPr bwMode="auto">
          <a:xfrm>
            <a:off x="694130" y="320040"/>
            <a:ext cx="7211005" cy="630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83</TotalTime>
  <Words>10</Words>
  <Application>Microsoft Office PowerPoint</Application>
  <PresentationFormat>On-screen Show (4:3)</PresentationFormat>
  <Paragraphs>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Flow</vt:lpstr>
      <vt:lpstr>Minimization of DFA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Minimization of DFA</dc:title>
  <dc:creator>abc</dc:creator>
  <cp:lastModifiedBy>abc</cp:lastModifiedBy>
  <cp:revision>6</cp:revision>
  <dcterms:created xsi:type="dcterms:W3CDTF">2021-08-27T06:04:03Z</dcterms:created>
  <dcterms:modified xsi:type="dcterms:W3CDTF">2021-08-27T07:27:45Z</dcterms:modified>
</cp:coreProperties>
</file>